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1"/>
  </p:notesMasterIdLst>
  <p:sldIdLst>
    <p:sldId id="257" r:id="rId6"/>
    <p:sldId id="2076137300" r:id="rId7"/>
    <p:sldId id="2076137302" r:id="rId8"/>
    <p:sldId id="308" r:id="rId9"/>
    <p:sldId id="317" r:id="rId10"/>
    <p:sldId id="10227" r:id="rId11"/>
    <p:sldId id="10231" r:id="rId12"/>
    <p:sldId id="10237" r:id="rId13"/>
    <p:sldId id="314" r:id="rId14"/>
    <p:sldId id="296" r:id="rId15"/>
    <p:sldId id="295" r:id="rId16"/>
    <p:sldId id="291" r:id="rId17"/>
    <p:sldId id="2076137301" r:id="rId18"/>
    <p:sldId id="258" r:id="rId19"/>
    <p:sldId id="26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Segoe UI Semilight" panose="020B0402040204020203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2076137302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076137301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2D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53" d="100"/>
          <a:sy n="53" d="100"/>
        </p:scale>
        <p:origin x="116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etplace.visualstudio.com/items?itemName=ms-dotnettools.upgradeassistan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Isaac 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.NET Upgrade Assistant (CLI or Visual Studio Extension)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upgrade command for the Upgrade Assistant or Right-Click Upgrade project in Visual Studio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CLI tool or Visual Studio 2022 Extension</a:t>
            </a:r>
          </a:p>
          <a:p>
            <a:pPr lvl="1"/>
            <a:r>
              <a:rPr lang="en-US" dirty="0">
                <a:hlinkClick r:id="rId3"/>
              </a:rPr>
              <a:t>github.com/dotnet/upgrade-assistant</a:t>
            </a:r>
            <a:endParaRPr lang="en-US" dirty="0"/>
          </a:p>
          <a:p>
            <a:pPr lvl="1"/>
            <a:r>
              <a:rPr lang="sv-SE" dirty="0">
                <a:hlinkClick r:id="rId4"/>
              </a:rPr>
              <a:t>.NET Upgrade Assistant - Visual Studio Marketplace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 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pic>
        <p:nvPicPr>
          <p:cNvPr id="1026" name="Picture 2" descr="Upgrade Assistant welcome page">
            <a:extLst>
              <a:ext uri="{FF2B5EF4-FFF2-40B4-BE49-F238E27FC236}">
                <a16:creationId xmlns:a16="http://schemas.microsoft.com/office/drawing/2014/main" id="{455A6B0E-61BB-E5F3-23E3-A840C815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41" y="1551752"/>
            <a:ext cx="6645519" cy="46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NET versions selection in the Upgrade Assistant">
            <a:extLst>
              <a:ext uri="{FF2B5EF4-FFF2-40B4-BE49-F238E27FC236}">
                <a16:creationId xmlns:a16="http://schemas.microsoft.com/office/drawing/2014/main" id="{226513AA-8398-557D-3548-6B926BF9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790703"/>
            <a:ext cx="742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 components selection in the Upgrade Assistant">
            <a:extLst>
              <a:ext uri="{FF2B5EF4-FFF2-40B4-BE49-F238E27FC236}">
                <a16:creationId xmlns:a16="http://schemas.microsoft.com/office/drawing/2014/main" id="{5988EAEE-4A16-C46E-E9A6-36E31B08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824166"/>
            <a:ext cx="7429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grade Assistant progress page">
            <a:extLst>
              <a:ext uri="{FF2B5EF4-FFF2-40B4-BE49-F238E27FC236}">
                <a16:creationId xmlns:a16="http://schemas.microsoft.com/office/drawing/2014/main" id="{F2075A8D-B749-51FC-CC27-A5638054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0" y="1439459"/>
            <a:ext cx="6803781" cy="48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6283CB73-34BF-B233-7FD3-F03817A9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11" y="40062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9A576E0-8637-3166-2B52-D77E5E62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08" y="4006280"/>
            <a:ext cx="56257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9A66C6C-A2FF-ADC1-684D-F45BA4ED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46" y="23722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4F72192F-8B7A-3958-9C2F-0CCC4B5F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5" y="4006280"/>
            <a:ext cx="3920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D02E3F3-DD33-C233-551B-08A3670E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91" y="4823288"/>
            <a:ext cx="4268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467B6C75-6760-4911-4E4E-F0E801A8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85" y="4006280"/>
            <a:ext cx="66079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Website icon png, Website icon png Transparent FREE for download on WebStockReview 2022">
            <a:extLst>
              <a:ext uri="{FF2B5EF4-FFF2-40B4-BE49-F238E27FC236}">
                <a16:creationId xmlns:a16="http://schemas.microsoft.com/office/drawing/2014/main" id="{72AF9C5A-FCB2-485C-5EAE-25EB4747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760" y="15552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F35AFAC-3346-5229-E268-A0A0B82A7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0" y="1253331"/>
            <a:ext cx="4351338" cy="4351338"/>
          </a:xfrm>
        </p:spPr>
      </p:pic>
      <p:pic>
        <p:nvPicPr>
          <p:cNvPr id="16" name="Picture 20" descr="Podcast Icon Png, Transparent Png - kindpng">
            <a:extLst>
              <a:ext uri="{FF2B5EF4-FFF2-40B4-BE49-F238E27FC236}">
                <a16:creationId xmlns:a16="http://schemas.microsoft.com/office/drawing/2014/main" id="{9A4E9D74-E09C-DCA6-4778-29ABE51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46" y="3189272"/>
            <a:ext cx="59215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7D0D45-FEDD-9776-665D-0B5B4CC86A75}"/>
              </a:ext>
            </a:extLst>
          </p:cNvPr>
          <p:cNvSpPr txBox="1"/>
          <p:nvPr/>
        </p:nvSpPr>
        <p:spPr>
          <a:xfrm>
            <a:off x="6556075" y="1555256"/>
            <a:ext cx="414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https://www.isaaclevin.com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5D2A9-2CC1-36E3-FD3E-8EE718321284}"/>
              </a:ext>
            </a:extLst>
          </p:cNvPr>
          <p:cNvSpPr txBox="1"/>
          <p:nvPr/>
        </p:nvSpPr>
        <p:spPr>
          <a:xfrm>
            <a:off x="6556074" y="3198167"/>
            <a:ext cx="523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https://www.coffeeandopensource.com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C193F3-F72E-D249-0753-0F297973874E}"/>
              </a:ext>
            </a:extLst>
          </p:cNvPr>
          <p:cNvSpPr txBox="1"/>
          <p:nvPr/>
        </p:nvSpPr>
        <p:spPr>
          <a:xfrm>
            <a:off x="6556075" y="2390054"/>
            <a:ext cx="455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@isaacrobinlevin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53519-5408-F2BF-B229-009676533026}"/>
              </a:ext>
            </a:extLst>
          </p:cNvPr>
          <p:cNvSpPr txBox="1"/>
          <p:nvPr/>
        </p:nvSpPr>
        <p:spPr>
          <a:xfrm>
            <a:off x="9169655" y="4049882"/>
            <a:ext cx="1787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@isaacrlevin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8F314-6297-0C5C-2D89-60DAD64439DB}"/>
              </a:ext>
            </a:extLst>
          </p:cNvPr>
          <p:cNvSpPr txBox="1"/>
          <p:nvPr/>
        </p:nvSpPr>
        <p:spPr>
          <a:xfrm>
            <a:off x="6556075" y="4841079"/>
            <a:ext cx="455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@isaacrlevin@fosstodon.org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DBDDEE-0336-2E23-664C-37748A41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479" y="400181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275005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7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72078-1450-0D66-20F2-0BC36E594649}"/>
              </a:ext>
            </a:extLst>
          </p:cNvPr>
          <p:cNvSpPr/>
          <p:nvPr/>
        </p:nvSpPr>
        <p:spPr bwMode="auto">
          <a:xfrm>
            <a:off x="4914803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(November 2023)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1A89B6-9DB8-49AF-649A-34D7CCF150A6}"/>
              </a:ext>
            </a:extLst>
          </p:cNvPr>
          <p:cNvCxnSpPr>
            <a:cxnSpLocks/>
            <a:stCxn id="3" idx="1"/>
            <a:endCxn id="11" idx="3"/>
          </p:cNvCxnSpPr>
          <p:nvPr/>
        </p:nvCxnSpPr>
        <p:spPr>
          <a:xfrm flipH="1">
            <a:off x="7915178" y="5798346"/>
            <a:ext cx="7807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7?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net7.0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net7.0-windows</a:t>
            </a:r>
            <a:r>
              <a:rPr lang="en-US" dirty="0"/>
              <a:t> (and for devices </a:t>
            </a:r>
            <a:r>
              <a:rPr lang="en-US" b="1" dirty="0"/>
              <a:t>net7.0-android</a:t>
            </a:r>
            <a:r>
              <a:rPr lang="en-US" dirty="0"/>
              <a:t> and </a:t>
            </a:r>
            <a:r>
              <a:rPr lang="en-US" b="1" dirty="0"/>
              <a:t>net7.0-ios</a:t>
            </a:r>
            <a:r>
              <a:rPr lang="en-US" dirty="0"/>
              <a:t>). These TFMs represent OS-specific flavors of .NET 7 that include net7.0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116282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net7.0-windows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net7.0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6 &amp; 7).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Use net7.0</a:t>
            </a:r>
            <a:r>
              <a:rPr lang="en-US"/>
              <a:t> </a:t>
            </a:r>
            <a:r>
              <a:rPr lang="en-US" dirty="0"/>
              <a:t>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1267</Words>
  <Application>Microsoft Office PowerPoint</Application>
  <PresentationFormat>Widescreen</PresentationFormat>
  <Paragraphs>182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Segoe UI Semilight</vt:lpstr>
      <vt:lpstr>Arial</vt:lpstr>
      <vt:lpstr>Calibri</vt:lpstr>
      <vt:lpstr>Wingdings</vt:lpstr>
      <vt:lpstr>Segoe UI</vt:lpstr>
      <vt:lpstr>Open Sans</vt:lpstr>
      <vt:lpstr>Consolas</vt:lpstr>
      <vt:lpstr>Segoe UI Semibold</vt:lpstr>
      <vt:lpstr>Segoe UI Light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PowerPoint Presentation</vt:lpstr>
      <vt:lpstr>Why .NET 7</vt:lpstr>
      <vt:lpstr>One .NET vision</vt:lpstr>
      <vt:lpstr>What does this actually mean?</vt:lpstr>
      <vt:lpstr>What is not in .NET 7?</vt:lpstr>
      <vt:lpstr>Simplified framework names in .NET 7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.NET Upgrade-Assistant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 (RED DOOR COLLABORATIVE LLC)</cp:lastModifiedBy>
  <cp:revision>63</cp:revision>
  <dcterms:created xsi:type="dcterms:W3CDTF">2020-08-18T20:47:27Z</dcterms:created>
  <dcterms:modified xsi:type="dcterms:W3CDTF">2023-10-09T02:26:24Z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